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51" r:id="rId23"/>
    <p:sldId id="453" r:id="rId24"/>
    <p:sldId id="452" r:id="rId25"/>
    <p:sldId id="454" r:id="rId26"/>
    <p:sldId id="455" r:id="rId27"/>
    <p:sldId id="459" r:id="rId28"/>
    <p:sldId id="457" r:id="rId29"/>
    <p:sldId id="458" r:id="rId30"/>
    <p:sldId id="405" r:id="rId31"/>
    <p:sldId id="293" r:id="rId32"/>
    <p:sldId id="306" r:id="rId33"/>
    <p:sldId id="450" r:id="rId3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13/08/2023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678481" y="1690688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307006" y="2164514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fluxo de trabalho com modelos de ML envolve a coleta de dados.</a:t>
            </a:r>
          </a:p>
          <a:p>
            <a:r>
              <a:rPr lang="pt-BR" dirty="0"/>
              <a:t>Posso coletar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análise exploratória dos dados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em busca de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pré-processamento dos dados.</a:t>
            </a:r>
          </a:p>
          <a:p>
            <a:r>
              <a:rPr lang="pt-BR" dirty="0"/>
              <a:t>Essa tarefa pode envolver a remoção de valores discrepantes, preenchimento ou remoção de exemplos com dados incompletos, escalonamento dos atributos,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criação do modelo.</a:t>
            </a:r>
          </a:p>
          <a:p>
            <a:r>
              <a:rPr lang="pt-BR" dirty="0"/>
              <a:t>Envolve a definição da arquitetura: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treinamento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Avaliar o modelo envolver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otimizá-lo, manualmente ou através de técnicas de otimização hiperparamétrica.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“produção” para lidar com dados do mundo real (inéditos)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fluxo com o </a:t>
            </a:r>
            <a:r>
              <a:rPr lang="pt-BR" dirty="0" err="1"/>
              <a:t>tinyML</a:t>
            </a:r>
            <a:r>
              <a:rPr lang="pt-BR" dirty="0"/>
              <a:t> terá uma fase adicional intermediária entre avaliar/otimizar e a inferência, que será a etapa de conversão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10241</TotalTime>
  <Words>2509</Words>
  <Application>Microsoft Office PowerPoint</Application>
  <PresentationFormat>Widescreen</PresentationFormat>
  <Paragraphs>312</Paragraphs>
  <Slides>33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1989</cp:revision>
  <dcterms:created xsi:type="dcterms:W3CDTF">2020-01-20T13:50:05Z</dcterms:created>
  <dcterms:modified xsi:type="dcterms:W3CDTF">2023-08-13T11:08:17Z</dcterms:modified>
</cp:coreProperties>
</file>